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 snapToObjects="1">
      <p:cViewPr varScale="1">
        <p:scale>
          <a:sx n="76" d="100"/>
          <a:sy n="76" d="100"/>
        </p:scale>
        <p:origin x="62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E8DA3D-D2AC-C140-BF6D-04055DEEE4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1DA69C0-3446-D54D-A1DD-48FF0AAA69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8615055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5BC1A1-71A0-DD49-9760-63A00E5873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816CB3-B610-1343-910C-FE7CA519DE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accent2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7435969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02C236-A5CC-0942-86BC-81B68A2E1F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0D9B54-7E16-4041-B18C-0049010540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5835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4A5115-BAEF-B54F-A24E-E4D00826C4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0656E6-EE05-814D-BF98-31D3E19F57E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1AC6C9-B054-3449-89C7-992CBBFE0B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732957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3046A1-CEBF-FE4D-8EC8-94E9493BA6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68337"/>
            <a:ext cx="10515600" cy="102235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77A7759-2F2D-3445-BDB1-AB58AA8E49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C80BB42-A06D-BA42-A675-52753B506A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E2C04E3-E618-FD48-BCA7-0F2B5DCE58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812CE5C-941F-0141-BEC6-BF9787C5D70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05212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84C152-455D-3F4E-B7F3-B6657B87CF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424718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373670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5597AB-E128-0745-9038-63DF83CE68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727586"/>
            <a:ext cx="3932237" cy="1329813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D0C21B-E579-5545-B400-50D00FD4F6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A810B73-8EFF-DA4C-BA48-5BC7D02B7F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712314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5350A7-404B-AF40-90AF-075D3496C8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786580"/>
            <a:ext cx="3932237" cy="1270819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F646A5-E0E7-EE41-B64B-3862CF31314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6335AD-0144-9247-A588-E162F070FE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03139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D86C378-49E5-9E4B-9481-04C93F2A5A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6179" y="969633"/>
            <a:ext cx="11699641" cy="9078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EB958A-A4ED-C94C-AFED-82D616C119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8811" y="1977370"/>
            <a:ext cx="11094989" cy="44862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4A38011-7C4E-4B47-ACC7-2957C31C507C}"/>
              </a:ext>
            </a:extLst>
          </p:cNvPr>
          <p:cNvSpPr/>
          <p:nvPr/>
        </p:nvSpPr>
        <p:spPr>
          <a:xfrm>
            <a:off x="0" y="0"/>
            <a:ext cx="12192000" cy="681037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0E1AC43-4DE8-8C40-BE46-3DF9DA0B7F1E}"/>
              </a:ext>
            </a:extLst>
          </p:cNvPr>
          <p:cNvPicPr>
            <a:picLocks noChangeAspect="1"/>
          </p:cNvPicPr>
          <p:nvPr/>
        </p:nvPicPr>
        <p:blipFill>
          <a:blip r:embed="rId11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51405" y="138808"/>
            <a:ext cx="2666950" cy="42612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837316C-76F2-5B41-AF8B-2650BA79107B}"/>
              </a:ext>
            </a:extLst>
          </p:cNvPr>
          <p:cNvPicPr/>
          <p:nvPr/>
        </p:nvPicPr>
        <p:blipFill rotWithShape="1">
          <a:blip r:embed="rId12"/>
          <a:srcRect l="84826" b="3642"/>
          <a:stretch/>
        </p:blipFill>
        <p:spPr>
          <a:xfrm>
            <a:off x="10227365" y="4165017"/>
            <a:ext cx="1964635" cy="2692983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3C89F0B8-BF2B-4541-8EE5-54EB62568CD5}"/>
              </a:ext>
            </a:extLst>
          </p:cNvPr>
          <p:cNvSpPr/>
          <p:nvPr/>
        </p:nvSpPr>
        <p:spPr>
          <a:xfrm>
            <a:off x="0" y="6579704"/>
            <a:ext cx="12192000" cy="278296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28FE34DE-C035-034C-A384-93AFFC18C2D2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1347450" y="6386687"/>
            <a:ext cx="765392" cy="9314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D7B718CA-8B1D-D64E-2CE2-4BCB157D1F51}"/>
              </a:ext>
            </a:extLst>
          </p:cNvPr>
          <p:cNvSpPr/>
          <p:nvPr userDrawn="1"/>
        </p:nvSpPr>
        <p:spPr>
          <a:xfrm>
            <a:off x="0" y="0"/>
            <a:ext cx="12192000" cy="68103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+mj-lt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92B566B-3C10-0CA3-5F75-A37EA759B361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rcRect/>
          <a:stretch/>
        </p:blipFill>
        <p:spPr>
          <a:xfrm>
            <a:off x="258811" y="56502"/>
            <a:ext cx="2508140" cy="50843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1D50E9D-A21F-910C-6599-D4D698E6AEBE}"/>
              </a:ext>
            </a:extLst>
          </p:cNvPr>
          <p:cNvPicPr/>
          <p:nvPr userDrawn="1"/>
        </p:nvPicPr>
        <p:blipFill rotWithShape="1">
          <a:blip r:embed="rId12"/>
          <a:srcRect l="84826" b="3642"/>
          <a:stretch/>
        </p:blipFill>
        <p:spPr>
          <a:xfrm>
            <a:off x="10227365" y="4165017"/>
            <a:ext cx="1964635" cy="269298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DE49B865-2F48-3E4E-59C3-58CA724C1C99}"/>
              </a:ext>
            </a:extLst>
          </p:cNvPr>
          <p:cNvSpPr/>
          <p:nvPr userDrawn="1"/>
        </p:nvSpPr>
        <p:spPr>
          <a:xfrm>
            <a:off x="0" y="6579704"/>
            <a:ext cx="12192000" cy="278296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EFB155C-6C93-3568-9C0D-1F6D906798C8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11347450" y="6386687"/>
            <a:ext cx="765392" cy="93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883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2A3794-2A33-B948-9E83-1515DA71DE3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79E289B-F336-7D44-B053-EA3C7D49902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2929341"/>
      </p:ext>
    </p:extLst>
  </p:cSld>
  <p:clrMapOvr>
    <a:masterClrMapping/>
  </p:clrMapOvr>
</p:sld>
</file>

<file path=ppt/theme/theme1.xml><?xml version="1.0" encoding="utf-8"?>
<a:theme xmlns:a="http://schemas.openxmlformats.org/drawingml/2006/main" name="CPCBSA">
  <a:themeElements>
    <a:clrScheme name="Custom 2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003366"/>
      </a:accent1>
      <a:accent2>
        <a:srgbClr val="CE1126"/>
      </a:accent2>
      <a:accent3>
        <a:srgbClr val="003366"/>
      </a:accent3>
      <a:accent4>
        <a:srgbClr val="243E26"/>
      </a:accent4>
      <a:accent5>
        <a:srgbClr val="604878"/>
      </a:accent5>
      <a:accent6>
        <a:srgbClr val="D6CEBD"/>
      </a:accent6>
      <a:hlink>
        <a:srgbClr val="6B9F25"/>
      </a:hlink>
      <a:folHlink>
        <a:srgbClr val="B26B02"/>
      </a:folHlink>
    </a:clrScheme>
    <a:fontScheme name="Custom 1">
      <a:majorFont>
        <a:latin typeface="Montserrat Thin"/>
        <a:ea typeface=""/>
        <a:cs typeface=""/>
      </a:majorFont>
      <a:minorFont>
        <a:latin typeface="Helvetica-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PCBSA" id="{861FDF35-198B-4E30-A1F0-B49EF9F7E6F3}" vid="{A0F3ACDE-F85F-4CAE-80BF-C405BD3D95A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CPCBSA</Template>
  <TotalTime>41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Helvetica-Narrow</vt:lpstr>
      <vt:lpstr>Montserrat Thin</vt:lpstr>
      <vt:lpstr>CPCBSA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Darin Kinn</dc:creator>
  <cp:lastModifiedBy>Chris Bartell</cp:lastModifiedBy>
  <cp:revision>5</cp:revision>
  <dcterms:created xsi:type="dcterms:W3CDTF">2020-07-30T13:31:08Z</dcterms:created>
  <dcterms:modified xsi:type="dcterms:W3CDTF">2024-05-07T19:24:38Z</dcterms:modified>
</cp:coreProperties>
</file>