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ctiveX/activeX1.xml" ContentType="application/vnd.ms-office.activeX+xml"/>
  <Override PartName="/ppt/notesSlides/notesSlide3.xml" ContentType="application/vnd.openxmlformats-officedocument.presentationml.notesSlide+xml"/>
  <Override PartName="/ppt/activeX/activeX2.xml" ContentType="application/vnd.ms-office.activeX+xml"/>
  <Override PartName="/ppt/notesSlides/notesSlide4.xml" ContentType="application/vnd.openxmlformats-officedocument.presentationml.notesSlide+xml"/>
  <Override PartName="/ppt/activeX/activeX3.xml" ContentType="application/vnd.ms-office.activeX+xml"/>
  <Override PartName="/ppt/notesSlides/notesSlide5.xml" ContentType="application/vnd.openxmlformats-officedocument.presentationml.notesSlide+xml"/>
  <Override PartName="/ppt/activeX/activeX4.xml" ContentType="application/vnd.ms-office.activeX+xml"/>
  <Override PartName="/ppt/notesSlides/notesSlide6.xml" ContentType="application/vnd.openxmlformats-officedocument.presentationml.notesSlide+xml"/>
  <Override PartName="/ppt/activeX/activeX5.xml" ContentType="application/vnd.ms-office.activeX+xml"/>
  <Override PartName="/ppt/notesSlides/notesSlide7.xml" ContentType="application/vnd.openxmlformats-officedocument.presentationml.notesSlide+xml"/>
  <Override PartName="/ppt/activeX/activeX6.xml" ContentType="application/vnd.ms-office.activeX+xml"/>
  <Override PartName="/ppt/notesSlides/notesSlide8.xml" ContentType="application/vnd.openxmlformats-officedocument.presentationml.notesSlide+xml"/>
  <Override PartName="/ppt/activeX/activeX7.xml" ContentType="application/vnd.ms-office.activeX+xml"/>
  <Override PartName="/ppt/notesSlides/notesSlide9.xml" ContentType="application/vnd.openxmlformats-officedocument.presentationml.notesSlide+xml"/>
  <Override PartName="/ppt/activeX/activeX8.xml" ContentType="application/vnd.ms-office.activeX+xml"/>
  <Override PartName="/ppt/notesSlides/notesSlide10.xml" ContentType="application/vnd.openxmlformats-officedocument.presentationml.notesSlide+xml"/>
  <Override PartName="/ppt/activeX/activeX9.xml" ContentType="application/vnd.ms-office.activeX+xml"/>
  <Override PartName="/ppt/notesSlides/notesSlide11.xml" ContentType="application/vnd.openxmlformats-officedocument.presentationml.notesSlide+xml"/>
  <Override PartName="/ppt/activeX/activeX10.xml" ContentType="application/vnd.ms-office.activeX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7" r:id="rId2"/>
    <p:sldId id="278" r:id="rId3"/>
    <p:sldId id="256" r:id="rId4"/>
    <p:sldId id="261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1F73"/>
    <a:srgbClr val="072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321" autoAdjust="0"/>
  </p:normalViewPr>
  <p:slideViewPr>
    <p:cSldViewPr>
      <p:cViewPr varScale="1">
        <p:scale>
          <a:sx n="79" d="100"/>
          <a:sy n="79" d="100"/>
        </p:scale>
        <p:origin x="157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06612-BCE9-4B0B-BC43-822DDE289CC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A51C-AC78-41DC-8412-B8D9BFE82BC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09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4467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56985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794642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33574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66273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9</a:t>
            </a:fld>
            <a:endParaRPr lang="th-TH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9305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NAME</a:t>
            </a:r>
            <a:r>
              <a:rPr lang="en-US" baseline="0" dirty="0"/>
              <a:t> PLACE IS MUCH PEOPLE?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8315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NAME</a:t>
            </a:r>
            <a:r>
              <a:rPr lang="en-US" baseline="0" dirty="0"/>
              <a:t> PLACE IS MUCH PEOPLE?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A51C-AC78-41DC-8412-B8D9BFE82BC5}" type="slidenum">
              <a:rPr lang="th-TH" smtClean="0"/>
              <a:pPr/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35402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65751-405F-478B-BA3D-7939B5F27D76}" type="datetimeFigureOut">
              <a:rPr lang="th-TH" smtClean="0"/>
              <a:pPr/>
              <a:t>05/01/64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60985-EF42-4532-9B33-A19DFAE01A1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lewyc@comcast.ne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1.xml"/><Relationship Id="rId6" Type="http://schemas.openxmlformats.org/officeDocument/2006/relationships/audio" Target="../media/audio3.wav"/><Relationship Id="rId11" Type="http://schemas.openxmlformats.org/officeDocument/2006/relationships/image" Target="../media/image6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2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3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4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5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6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7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8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9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.png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10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04900"/>
            <a:ext cx="7467600" cy="4648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BA60D30-E715-4E74-96F1-6F2E872E187A}"/>
              </a:ext>
            </a:extLst>
          </p:cNvPr>
          <p:cNvSpPr/>
          <p:nvPr/>
        </p:nvSpPr>
        <p:spPr>
          <a:xfrm>
            <a:off x="4796286" y="1367135"/>
            <a:ext cx="2599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Down">
              <a:avLst/>
            </a:prstTxWarp>
            <a:spAutoFit/>
          </a:bodyPr>
          <a:lstStyle/>
          <a:p>
            <a:pPr algn="ctr"/>
            <a:r>
              <a:rPr lang="en-US" sz="11500" b="0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Scouting</a:t>
            </a:r>
          </a:p>
        </p:txBody>
      </p:sp>
    </p:spTree>
    <p:extLst>
      <p:ext uri="{BB962C8B-B14F-4D97-AF65-F5344CB8AC3E}">
        <p14:creationId xmlns:p14="http://schemas.microsoft.com/office/powerpoint/2010/main" val="2175031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57250" y="1104900"/>
            <a:ext cx="7467600" cy="4648200"/>
          </a:xfrm>
          <a:prstGeom prst="rect">
            <a:avLst/>
          </a:prstGeom>
          <a:solidFill>
            <a:srgbClr val="061F73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600" dirty="0"/>
              <a:t>Based on a survey of 76 random Scouters kind enough to answer</a:t>
            </a:r>
          </a:p>
          <a:p>
            <a:pPr algn="ctr"/>
            <a:r>
              <a:rPr lang="en-US" sz="4600" dirty="0"/>
              <a:t>10 questions</a:t>
            </a:r>
          </a:p>
          <a:p>
            <a:pPr algn="ctr"/>
            <a:r>
              <a:rPr lang="en-US" sz="4600" dirty="0"/>
              <a:t>(April, 2020)</a:t>
            </a:r>
          </a:p>
          <a:p>
            <a:pPr algn="ctr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Questions or comments can be directed to:</a:t>
            </a:r>
          </a:p>
          <a:p>
            <a:pPr algn="ctr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Colleen Lewy- 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  <a:hlinkClick r:id="rId3"/>
              </a:rPr>
              <a:t>lewyc@comcast.net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 with help from Harry Lewis, both Troop 376- Milwaukie, Oregon.</a:t>
            </a:r>
            <a:endParaRPr lang="en-US" sz="4800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14627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Flashlight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84504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16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Toothbrush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6" y="2362200"/>
            <a:ext cx="972312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Mess Kit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663695" y="3505200"/>
            <a:ext cx="984505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8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14400" y="4648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Pillow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57601" y="4648200"/>
            <a:ext cx="978407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Rain Gear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6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7680" y="4867874"/>
            <a:ext cx="1702520" cy="1990126"/>
          </a:xfrm>
          <a:prstGeom prst="rect">
            <a:avLst/>
          </a:prstGeom>
        </p:spPr>
      </p:pic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1</a:t>
            </a:r>
            <a:endParaRPr lang="th-TH" b="1" dirty="0"/>
          </a:p>
        </p:txBody>
      </p:sp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44930"/>
            <a:ext cx="3450977" cy="201307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81200" y="4844930"/>
            <a:ext cx="5181600" cy="2013070"/>
          </a:xfrm>
          <a:prstGeom prst="rect">
            <a:avLst/>
          </a:prstGeom>
        </p:spPr>
      </p:pic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sp>
        <p:nvSpPr>
          <p:cNvPr id="52" name="Rectangle 51"/>
          <p:cNvSpPr/>
          <p:nvPr/>
        </p:nvSpPr>
        <p:spPr>
          <a:xfrm>
            <a:off x="797052" y="1104900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For camp, what item is most likely forgotten at home?</a:t>
            </a:r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th-TH" b="1" dirty="0"/>
          </a:p>
        </p:txBody>
      </p:sp>
      <p:sp>
        <p:nvSpPr>
          <p:cNvPr id="58" name="Rectangle 57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53" grpId="0" animBg="1"/>
      <p:bldP spid="52" grpId="0" animBg="1"/>
      <p:bldP spid="5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Swimming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84504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29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First Aid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4" y="2362200"/>
            <a:ext cx="984503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23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32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Rifle/Shooting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663696" y="3505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8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20496" y="4648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Finger Printing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69792" y="4648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7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36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Leatherwork</a:t>
            </a:r>
            <a:endParaRPr lang="th-TH" sz="36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th-TH" b="1" dirty="0"/>
          </a:p>
        </p:txBody>
      </p:sp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1200" y="4876800"/>
            <a:ext cx="5181600" cy="2013070"/>
          </a:xfrm>
          <a:prstGeom prst="rect">
            <a:avLst/>
          </a:prstGeom>
        </p:spPr>
      </p:pic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76800"/>
            <a:ext cx="3450977" cy="2013070"/>
          </a:xfrm>
          <a:prstGeom prst="rect">
            <a:avLst/>
          </a:prstGeom>
        </p:spPr>
      </p:pic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680" y="4876800"/>
            <a:ext cx="1702520" cy="1990126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813122" y="1120056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What is the most popular merit badge?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th-TH" dirty="0"/>
          </a:p>
        </p:txBody>
      </p:sp>
      <p:sp>
        <p:nvSpPr>
          <p:cNvPr id="59" name="Rectangle 58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53" grpId="0" animBg="1"/>
      <p:bldP spid="52" grpId="0" animBg="1"/>
      <p:bldP spid="5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Knots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84504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53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Cooking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4" y="2362200"/>
            <a:ext cx="984503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9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36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Leadership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663696" y="3505200"/>
            <a:ext cx="978408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8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20496" y="4648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Fire</a:t>
            </a:r>
          </a:p>
          <a:p>
            <a:pPr algn="ctr"/>
            <a:r>
              <a:rPr lang="en-US" sz="24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(safety/building)</a:t>
            </a:r>
            <a:endParaRPr lang="th-TH" sz="24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69792" y="4648200"/>
            <a:ext cx="972312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7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Scout Oath/Law</a:t>
            </a:r>
            <a:r>
              <a:rPr lang="en-US" sz="36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 (values)</a:t>
            </a:r>
            <a:endParaRPr lang="th-TH" sz="36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1</a:t>
            </a:r>
            <a:endParaRPr lang="th-TH" b="1" dirty="0"/>
          </a:p>
        </p:txBody>
      </p:sp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1200" y="4876800"/>
            <a:ext cx="5181600" cy="2013070"/>
          </a:xfrm>
          <a:prstGeom prst="rect">
            <a:avLst/>
          </a:prstGeom>
        </p:spPr>
      </p:pic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76800"/>
            <a:ext cx="3450977" cy="2013070"/>
          </a:xfrm>
          <a:prstGeom prst="rect">
            <a:avLst/>
          </a:prstGeom>
        </p:spPr>
      </p:pic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680" y="4876800"/>
            <a:ext cx="1702520" cy="1990126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838200" y="1134074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Name something a scout might learn.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th-TH" dirty="0"/>
          </a:p>
        </p:txBody>
      </p:sp>
      <p:sp>
        <p:nvSpPr>
          <p:cNvPr id="59" name="Rectangle 58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905816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53" grpId="0" animBg="1"/>
      <p:bldP spid="52" grpId="0" animBg="1"/>
      <p:bldP spid="5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Chair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84504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17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32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Good Attitude </a:t>
            </a:r>
            <a:r>
              <a:rPr lang="en-US" sz="24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(humor/patience)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4" y="2362200"/>
            <a:ext cx="984503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36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Ear Plugs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663696" y="3505200"/>
            <a:ext cx="978408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9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20496" y="4648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Coffee</a:t>
            </a:r>
            <a:endParaRPr lang="th-TH" sz="24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69792" y="4648200"/>
            <a:ext cx="972312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9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Cot</a:t>
            </a:r>
            <a:endParaRPr lang="th-TH" sz="48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1</a:t>
            </a:r>
            <a:endParaRPr lang="th-TH" b="1" dirty="0"/>
          </a:p>
        </p:txBody>
      </p:sp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1200" y="4876800"/>
            <a:ext cx="5181600" cy="2013070"/>
          </a:xfrm>
          <a:prstGeom prst="rect">
            <a:avLst/>
          </a:prstGeom>
        </p:spPr>
      </p:pic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76800"/>
            <a:ext cx="3450977" cy="2013070"/>
          </a:xfrm>
          <a:prstGeom prst="rect">
            <a:avLst/>
          </a:prstGeom>
        </p:spPr>
      </p:pic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680" y="4876800"/>
            <a:ext cx="1702520" cy="1990126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/>
              <a:t>What is the most important item an adult can bring to</a:t>
            </a:r>
          </a:p>
          <a:p>
            <a:pPr algn="ctr"/>
            <a:endParaRPr lang="en-US" sz="5400" b="1" dirty="0"/>
          </a:p>
          <a:p>
            <a:pPr algn="ctr"/>
            <a:r>
              <a:rPr lang="en-US" sz="5400" b="1" dirty="0"/>
              <a:t>Summer </a:t>
            </a:r>
            <a:r>
              <a:rPr lang="en-US" sz="5400" b="1" dirty="0">
                <a:solidFill>
                  <a:schemeClr val="bg1"/>
                </a:solidFill>
              </a:rPr>
              <a:t>camp</a:t>
            </a:r>
          </a:p>
          <a:p>
            <a:pPr algn="ctr"/>
            <a:r>
              <a:rPr lang="en-US" sz="4000" b="1" dirty="0"/>
              <a:t>(scout appropriate)</a:t>
            </a:r>
            <a:endParaRPr lang="en-US" sz="1800" b="1" dirty="0"/>
          </a:p>
        </p:txBody>
      </p:sp>
      <p:sp>
        <p:nvSpPr>
          <p:cNvPr id="59" name="Rectangle 58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09783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53" grpId="0" animBg="1"/>
      <p:bldP spid="52" grpId="0" animBg="1"/>
      <p:bldP spid="5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Meriwether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84504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33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Pioneer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4" y="2362200"/>
            <a:ext cx="984503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24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Baldwin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663696" y="3505200"/>
            <a:ext cx="978408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20496" y="4648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Butte Creek</a:t>
            </a:r>
            <a:endParaRPr lang="th-TH" sz="24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69792" y="4648200"/>
            <a:ext cx="972312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7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Clark</a:t>
            </a:r>
            <a:endParaRPr lang="th-TH" sz="48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7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1</a:t>
            </a:r>
            <a:endParaRPr lang="th-TH" b="1" dirty="0"/>
          </a:p>
        </p:txBody>
      </p:sp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1200" y="4876800"/>
            <a:ext cx="5181600" cy="2013070"/>
          </a:xfrm>
          <a:prstGeom prst="rect">
            <a:avLst/>
          </a:prstGeom>
        </p:spPr>
      </p:pic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76800"/>
            <a:ext cx="3450977" cy="2013070"/>
          </a:xfrm>
          <a:prstGeom prst="rect">
            <a:avLst/>
          </a:prstGeom>
        </p:spPr>
      </p:pic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680" y="4876800"/>
            <a:ext cx="1702520" cy="1990126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/>
              <a:t>Name your favorite Scout Summer Camp</a:t>
            </a:r>
          </a:p>
          <a:p>
            <a:pPr algn="ctr"/>
            <a:endParaRPr lang="en-US" sz="5400" b="1" dirty="0"/>
          </a:p>
          <a:p>
            <a:pPr algn="ctr"/>
            <a:endParaRPr lang="en-US" sz="5400" b="1" dirty="0"/>
          </a:p>
          <a:p>
            <a:pPr algn="ctr"/>
            <a:endParaRPr lang="en-US" sz="5400" b="1" dirty="0"/>
          </a:p>
          <a:p>
            <a:pPr algn="ctr"/>
            <a:endParaRPr lang="th-TH" b="1" dirty="0"/>
          </a:p>
        </p:txBody>
      </p:sp>
      <p:sp>
        <p:nvSpPr>
          <p:cNvPr id="59" name="Rectangle 58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076710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53" grpId="0" animBg="1"/>
      <p:bldP spid="52" grpId="0" animBg="1"/>
      <p:bldP spid="5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Pancakes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84504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20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Spaghetti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4" y="2362200"/>
            <a:ext cx="984503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36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Hamburgers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663696" y="3505200"/>
            <a:ext cx="978408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20496" y="4648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Hot Dogs</a:t>
            </a:r>
            <a:endParaRPr lang="th-TH" sz="24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69792" y="4648200"/>
            <a:ext cx="972312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9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Mac and cheese</a:t>
            </a:r>
            <a:endParaRPr lang="th-TH" sz="48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9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1</a:t>
            </a:r>
            <a:endParaRPr lang="th-TH" b="1" dirty="0"/>
          </a:p>
        </p:txBody>
      </p:sp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1200" y="4876800"/>
            <a:ext cx="5181600" cy="2013070"/>
          </a:xfrm>
          <a:prstGeom prst="rect">
            <a:avLst/>
          </a:prstGeom>
        </p:spPr>
      </p:pic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76800"/>
            <a:ext cx="3450977" cy="2013070"/>
          </a:xfrm>
          <a:prstGeom prst="rect">
            <a:avLst/>
          </a:prstGeom>
        </p:spPr>
      </p:pic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680" y="4876800"/>
            <a:ext cx="1702520" cy="1990126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838200" y="1120270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/>
              <a:t>Name a meal typically cooked by a patrol</a:t>
            </a:r>
          </a:p>
          <a:p>
            <a:pPr algn="ctr"/>
            <a:endParaRPr lang="en-US" sz="5400" b="1" dirty="0"/>
          </a:p>
          <a:p>
            <a:pPr algn="ctr"/>
            <a:endParaRPr lang="en-US" sz="5400" b="1" dirty="0"/>
          </a:p>
          <a:p>
            <a:pPr algn="ctr"/>
            <a:endParaRPr lang="en-US" sz="5400" b="1" dirty="0"/>
          </a:p>
          <a:p>
            <a:pPr algn="ctr"/>
            <a:endParaRPr lang="th-TH" b="1" dirty="0"/>
          </a:p>
        </p:txBody>
      </p:sp>
      <p:sp>
        <p:nvSpPr>
          <p:cNvPr id="59" name="Rectangle 58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993139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53" grpId="0" animBg="1"/>
      <p:bldP spid="52" grpId="0" animBg="1"/>
      <p:bldP spid="5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Square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66216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66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Bowline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5" y="2362200"/>
            <a:ext cx="978407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17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Clove Hitch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663696" y="3505200"/>
            <a:ext cx="978406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7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20496" y="4648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Figure 8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69792" y="4648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Half Hitch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642104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6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42104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42104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Slip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391400" y="2362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1</a:t>
            </a:r>
            <a:endParaRPr lang="th-TH" b="1" dirty="0"/>
          </a:p>
        </p:txBody>
      </p:sp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1200" y="4876800"/>
            <a:ext cx="5181600" cy="2013070"/>
          </a:xfrm>
          <a:prstGeom prst="rect">
            <a:avLst/>
          </a:prstGeom>
        </p:spPr>
      </p:pic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76800"/>
            <a:ext cx="3450977" cy="2013070"/>
          </a:xfrm>
          <a:prstGeom prst="rect">
            <a:avLst/>
          </a:prstGeom>
        </p:spPr>
      </p:pic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680" y="4876800"/>
            <a:ext cx="1702520" cy="1990126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/>
              <a:t>Name a popular knot</a:t>
            </a:r>
          </a:p>
          <a:p>
            <a:pPr algn="ctr"/>
            <a:endParaRPr lang="en-US" sz="6600" dirty="0"/>
          </a:p>
          <a:p>
            <a:pPr algn="ctr"/>
            <a:endParaRPr lang="en-US" sz="6600" dirty="0"/>
          </a:p>
          <a:p>
            <a:pPr algn="ctr"/>
            <a:endParaRPr lang="en-US" sz="6600" dirty="0"/>
          </a:p>
          <a:p>
            <a:pPr algn="ctr"/>
            <a:endParaRPr lang="th-TH" sz="6600" dirty="0"/>
          </a:p>
        </p:txBody>
      </p:sp>
      <p:sp>
        <p:nvSpPr>
          <p:cNvPr id="59" name="Rectangle 58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12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2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0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32" grpId="0" animBg="1"/>
      <p:bldP spid="32" grpId="1" animBg="1"/>
      <p:bldP spid="33" grpId="0" animBg="1"/>
      <p:bldP spid="34" grpId="0" animBg="1"/>
      <p:bldP spid="53" grpId="0" animBg="1"/>
      <p:bldP spid="52" grpId="0" animBg="1"/>
      <p:bldP spid="5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Knives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66216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50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Fire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5" y="2362200"/>
            <a:ext cx="978407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45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Axes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663696" y="3505200"/>
            <a:ext cx="978406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7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20496" y="4648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Stoves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69792" y="4648200"/>
            <a:ext cx="96012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36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Not standing on logs</a:t>
            </a:r>
            <a:endParaRPr lang="th-TH" sz="36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1</a:t>
            </a:r>
            <a:endParaRPr lang="th-TH" b="1" dirty="0"/>
          </a:p>
        </p:txBody>
      </p:sp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1200" y="4876800"/>
            <a:ext cx="5181600" cy="2013070"/>
          </a:xfrm>
          <a:prstGeom prst="rect">
            <a:avLst/>
          </a:prstGeom>
        </p:spPr>
      </p:pic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76800"/>
            <a:ext cx="3450977" cy="2013070"/>
          </a:xfrm>
          <a:prstGeom prst="rect">
            <a:avLst/>
          </a:prstGeom>
        </p:spPr>
      </p:pic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680" y="4876800"/>
            <a:ext cx="1702520" cy="1990126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838200" y="1154472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/>
              <a:t>Name something you teach scouts to be</a:t>
            </a:r>
          </a:p>
          <a:p>
            <a:pPr algn="ctr"/>
            <a:endParaRPr lang="en-US" sz="6600" dirty="0"/>
          </a:p>
          <a:p>
            <a:pPr algn="ctr"/>
            <a:endParaRPr lang="en-US" sz="6600" dirty="0"/>
          </a:p>
          <a:p>
            <a:pPr algn="ctr"/>
            <a:r>
              <a:rPr lang="en-US" sz="6600" dirty="0"/>
              <a:t>CAREFUL with</a:t>
            </a:r>
          </a:p>
        </p:txBody>
      </p:sp>
      <p:sp>
        <p:nvSpPr>
          <p:cNvPr id="59" name="Rectangle 58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77889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53" grpId="0" animBg="1"/>
      <p:bldP spid="52" grpId="0" animBg="1"/>
      <p:bldP spid="5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KP/Dishes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66216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47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Cleaning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5" y="2362200"/>
            <a:ext cx="978407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28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Packing Up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663696" y="3505200"/>
            <a:ext cx="978406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14400" y="4664135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Physical Activity </a:t>
            </a:r>
            <a:r>
              <a:rPr lang="en-US" sz="2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(hiking/backpacking)</a:t>
            </a:r>
            <a:endParaRPr lang="th-TH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69792" y="4648200"/>
            <a:ext cx="96012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36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Showering</a:t>
            </a:r>
            <a:endParaRPr lang="th-TH" sz="36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1</a:t>
            </a:r>
            <a:endParaRPr lang="th-TH" b="1" dirty="0"/>
          </a:p>
        </p:txBody>
      </p:sp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1200" y="4876800"/>
            <a:ext cx="5181600" cy="2013070"/>
          </a:xfrm>
          <a:prstGeom prst="rect">
            <a:avLst/>
          </a:prstGeom>
        </p:spPr>
      </p:pic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76800"/>
            <a:ext cx="3450977" cy="2013070"/>
          </a:xfrm>
          <a:prstGeom prst="rect">
            <a:avLst/>
          </a:prstGeom>
        </p:spPr>
      </p:pic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680" y="4876800"/>
            <a:ext cx="1702520" cy="1990126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/>
              <a:t>Name a scout’s LEAST favorite</a:t>
            </a:r>
          </a:p>
          <a:p>
            <a:pPr algn="ctr"/>
            <a:endParaRPr lang="en-US" sz="5400" dirty="0"/>
          </a:p>
          <a:p>
            <a:pPr algn="ctr"/>
            <a:endParaRPr lang="en-US" sz="6600" dirty="0"/>
          </a:p>
          <a:p>
            <a:pPr algn="ctr"/>
            <a:r>
              <a:rPr lang="en-US" sz="6600" dirty="0"/>
              <a:t>activity</a:t>
            </a:r>
          </a:p>
        </p:txBody>
      </p:sp>
      <p:sp>
        <p:nvSpPr>
          <p:cNvPr id="59" name="Rectangle 58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38559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53" grpId="0" animBg="1"/>
      <p:bldP spid="52" grpId="0" animBg="1"/>
      <p:bldP spid="52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56388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Rectangle 71"/>
          <p:cNvSpPr/>
          <p:nvPr/>
        </p:nvSpPr>
        <p:spPr>
          <a:xfrm>
            <a:off x="5715000" y="0"/>
            <a:ext cx="25908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Rectangle 70"/>
          <p:cNvSpPr/>
          <p:nvPr/>
        </p:nvSpPr>
        <p:spPr>
          <a:xfrm>
            <a:off x="838200" y="571500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Rectangle 69"/>
          <p:cNvSpPr/>
          <p:nvPr/>
        </p:nvSpPr>
        <p:spPr>
          <a:xfrm>
            <a:off x="838200" y="0"/>
            <a:ext cx="26670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Rectangle 68"/>
          <p:cNvSpPr/>
          <p:nvPr/>
        </p:nvSpPr>
        <p:spPr>
          <a:xfrm>
            <a:off x="830580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Rectangle 67"/>
          <p:cNvSpPr/>
          <p:nvPr/>
        </p:nvSpPr>
        <p:spPr>
          <a:xfrm>
            <a:off x="830580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Rectangle 66"/>
          <p:cNvSpPr/>
          <p:nvPr/>
        </p:nvSpPr>
        <p:spPr>
          <a:xfrm>
            <a:off x="0" y="4495800"/>
            <a:ext cx="838200" cy="12192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Rectangle 65"/>
          <p:cNvSpPr/>
          <p:nvPr/>
        </p:nvSpPr>
        <p:spPr>
          <a:xfrm>
            <a:off x="0" y="1143000"/>
            <a:ext cx="838200" cy="1295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Rectangle 64"/>
          <p:cNvSpPr/>
          <p:nvPr/>
        </p:nvSpPr>
        <p:spPr>
          <a:xfrm>
            <a:off x="830580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ectangle 63"/>
          <p:cNvSpPr/>
          <p:nvPr/>
        </p:nvSpPr>
        <p:spPr>
          <a:xfrm>
            <a:off x="830580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Rectangle 62"/>
          <p:cNvSpPr/>
          <p:nvPr/>
        </p:nvSpPr>
        <p:spPr>
          <a:xfrm>
            <a:off x="0" y="571500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Rectangle 61"/>
          <p:cNvSpPr/>
          <p:nvPr/>
        </p:nvSpPr>
        <p:spPr>
          <a:xfrm>
            <a:off x="0" y="0"/>
            <a:ext cx="838200" cy="1143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Rectangle 45"/>
          <p:cNvSpPr/>
          <p:nvPr/>
        </p:nvSpPr>
        <p:spPr>
          <a:xfrm rot="16200000">
            <a:off x="1162050" y="2343150"/>
            <a:ext cx="6858000" cy="21717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Rectangle 46"/>
          <p:cNvSpPr/>
          <p:nvPr/>
        </p:nvSpPr>
        <p:spPr>
          <a:xfrm>
            <a:off x="3505200" y="0"/>
            <a:ext cx="2209800" cy="198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0" y="2438400"/>
            <a:ext cx="9144000" cy="20574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Candy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3696" y="1219200"/>
            <a:ext cx="966216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362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0496" y="2362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0496" y="2362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Snacks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63695" y="2362200"/>
            <a:ext cx="978407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12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" y="3505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0496" y="3505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0496" y="3505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Clothes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663696" y="3505200"/>
            <a:ext cx="978406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11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20496" y="4648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14400" y="4664135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36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10 Essentials</a:t>
            </a:r>
            <a:endParaRPr lang="th-TH" sz="36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69792" y="4648200"/>
            <a:ext cx="96012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9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5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2104" y="1219200"/>
            <a:ext cx="3581400" cy="10668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42104" y="1219200"/>
            <a:ext cx="2743200" cy="1066800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64592" rtlCol="0" anchor="ctr"/>
          <a:lstStyle/>
          <a:p>
            <a:pPr algn="ctr"/>
            <a:r>
              <a:rPr lang="en-US" sz="4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Compass</a:t>
            </a:r>
            <a:endParaRPr lang="th-TH" sz="4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91400" y="1219200"/>
            <a:ext cx="838200" cy="10668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tlCol="0" anchor="ctr"/>
          <a:lstStyle/>
          <a:p>
            <a:pPr algn="ctr"/>
            <a:r>
              <a:rPr lang="en-US" sz="6000" b="1" dirty="0">
                <a:ln>
                  <a:solidFill>
                    <a:schemeClr val="bg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s911 UCm BT" pitchFamily="34" charset="0"/>
              </a:rPr>
              <a:t>8</a:t>
            </a:r>
            <a:endParaRPr lang="th-TH" sz="6000" b="1" dirty="0"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wiss911 UCm BT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9372600" y="533400"/>
            <a:ext cx="228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Rectangle 60"/>
          <p:cNvSpPr/>
          <p:nvPr/>
        </p:nvSpPr>
        <p:spPr>
          <a:xfrm>
            <a:off x="8763000" y="53340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1</a:t>
            </a:r>
            <a:endParaRPr lang="th-TH" b="1" dirty="0"/>
          </a:p>
        </p:txBody>
      </p:sp>
      <p:sp>
        <p:nvSpPr>
          <p:cNvPr id="75" name="Rectangle 74"/>
          <p:cNvSpPr/>
          <p:nvPr/>
        </p:nvSpPr>
        <p:spPr>
          <a:xfrm>
            <a:off x="8763000" y="58674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2</a:t>
            </a:r>
            <a:endParaRPr lang="th-TH" b="1" dirty="0"/>
          </a:p>
        </p:txBody>
      </p:sp>
      <p:sp>
        <p:nvSpPr>
          <p:cNvPr id="77" name="Rectangle 76"/>
          <p:cNvSpPr/>
          <p:nvPr/>
        </p:nvSpPr>
        <p:spPr>
          <a:xfrm>
            <a:off x="8763000" y="6400800"/>
            <a:ext cx="381000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b="1" dirty="0"/>
              <a:t>3</a:t>
            </a:r>
            <a:endParaRPr lang="th-TH" b="1" dirty="0"/>
          </a:p>
        </p:txBody>
      </p:sp>
      <p:pic>
        <p:nvPicPr>
          <p:cNvPr id="76" name="Picture 75" descr="x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1200" y="4876800"/>
            <a:ext cx="5181600" cy="2013070"/>
          </a:xfrm>
          <a:prstGeom prst="rect">
            <a:avLst/>
          </a:prstGeom>
        </p:spPr>
      </p:pic>
      <p:pic>
        <p:nvPicPr>
          <p:cNvPr id="74" name="Picture 73" descr="x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5600" y="4876800"/>
            <a:ext cx="3450977" cy="2013070"/>
          </a:xfrm>
          <a:prstGeom prst="rect">
            <a:avLst/>
          </a:prstGeom>
        </p:spPr>
      </p:pic>
      <p:pic>
        <p:nvPicPr>
          <p:cNvPr id="60" name="Picture 59" descr="11.bmp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680" y="4876800"/>
            <a:ext cx="1702520" cy="1990126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838200" y="1143000"/>
            <a:ext cx="7467600" cy="46482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/>
              <a:t>Name something you might find in a</a:t>
            </a:r>
          </a:p>
          <a:p>
            <a:pPr algn="ctr"/>
            <a:endParaRPr lang="en-US" sz="6600" dirty="0"/>
          </a:p>
          <a:p>
            <a:pPr algn="ctr"/>
            <a:endParaRPr lang="en-US" sz="5400" dirty="0"/>
          </a:p>
          <a:p>
            <a:pPr algn="ctr"/>
            <a:r>
              <a:rPr lang="en-US" sz="6600" dirty="0"/>
              <a:t>Scout’s backpack</a:t>
            </a:r>
          </a:p>
        </p:txBody>
      </p:sp>
      <p:sp>
        <p:nvSpPr>
          <p:cNvPr id="59" name="Rectangle 58">
            <a:hlinkClick r:id="" action="ppaction://hlinkshowjump?jump=lastslide"/>
          </p:cNvPr>
          <p:cNvSpPr/>
          <p:nvPr/>
        </p:nvSpPr>
        <p:spPr>
          <a:xfrm>
            <a:off x="7772400" y="6400800"/>
            <a:ext cx="457200" cy="381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/>
          <a:lstStyle/>
          <a:p>
            <a:pPr algn="ctr"/>
            <a:r>
              <a:rPr lang="en-US" sz="3200" b="1" dirty="0"/>
              <a:t>S</a:t>
            </a:r>
            <a:endParaRPr lang="th-TH" sz="3200" b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1981080" imgH="838080"/>
        </mc:Choice>
        <mc:Fallback>
          <p:control name="TextBox1" r:id="rId1" imgW="1981080" imgH="83808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657600" y="152400"/>
                  <a:ext cx="1981200" cy="838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023391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9" presetClass="exit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9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ing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ffstr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16" grpId="0" animBg="1"/>
      <p:bldP spid="16" grpId="1" animBg="1"/>
      <p:bldP spid="17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4" grpId="0" animBg="1"/>
      <p:bldP spid="24" grpId="1" animBg="1"/>
      <p:bldP spid="25" grpId="0" animBg="1"/>
      <p:bldP spid="26" grpId="0" animBg="1"/>
      <p:bldP spid="28" grpId="0" animBg="1"/>
      <p:bldP spid="28" grpId="1" animBg="1"/>
      <p:bldP spid="29" grpId="0" animBg="1"/>
      <p:bldP spid="30" grpId="0" animBg="1"/>
      <p:bldP spid="53" grpId="0" animBg="1"/>
      <p:bldP spid="52" grpId="0" animBg="1"/>
      <p:bldP spid="52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394</Words>
  <Application>Microsoft Office PowerPoint</Application>
  <PresentationFormat>On-screen Show (4:3)</PresentationFormat>
  <Paragraphs>258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Swiss911 UCm BT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Celeron</dc:creator>
  <cp:lastModifiedBy>Colleen Lewy</cp:lastModifiedBy>
  <cp:revision>45</cp:revision>
  <dcterms:created xsi:type="dcterms:W3CDTF">2010-04-21T09:03:57Z</dcterms:created>
  <dcterms:modified xsi:type="dcterms:W3CDTF">2021-01-05T22:33:15Z</dcterms:modified>
</cp:coreProperties>
</file>